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62" r:id="rId3"/>
    <p:sldId id="257" r:id="rId4"/>
    <p:sldId id="259" r:id="rId5"/>
    <p:sldId id="258" r:id="rId6"/>
    <p:sldId id="264" r:id="rId7"/>
    <p:sldId id="265" r:id="rId8"/>
    <p:sldId id="263" r:id="rId9"/>
    <p:sldId id="26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6" autoAdjust="0"/>
    <p:restoredTop sz="80759" autoAdjust="0"/>
  </p:normalViewPr>
  <p:slideViewPr>
    <p:cSldViewPr snapToGrid="0">
      <p:cViewPr varScale="1">
        <p:scale>
          <a:sx n="55" d="100"/>
          <a:sy n="55" d="100"/>
        </p:scale>
        <p:origin x="904" y="4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4FB065-5900-4AA3-94FF-45DD680B9366}" type="datetimeFigureOut">
              <a:rPr lang="en-GB" smtClean="0"/>
              <a:t>31/08/2020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88852C-EB27-4E0D-A78A-FC90B9382E47}" type="slidenum">
              <a:rPr lang="en-GB" smtClean="0"/>
              <a:t>‹#›</a:t>
            </a:fld>
            <a:endParaRPr lang="en-GB"/>
          </a:p>
        </p:txBody>
      </p:sp>
    </p:spTree>
    <p:extLst>
      <p:ext uri="{BB962C8B-B14F-4D97-AF65-F5344CB8AC3E}">
        <p14:creationId xmlns:p14="http://schemas.microsoft.com/office/powerpoint/2010/main" val="28780214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Have</a:t>
            </a:r>
            <a:r>
              <a:rPr lang="en-GB" baseline="0" dirty="0" smtClean="0"/>
              <a:t> you heard of the mission impossible films?  These are films when someone is brave and agrees to go on a mission to save the world.  They could not save the world siting down.  They accept the mission which means they have to go out and show through their actions what they believe in.</a:t>
            </a:r>
          </a:p>
          <a:p>
            <a:endParaRPr lang="en-GB" baseline="0" dirty="0" smtClean="0"/>
          </a:p>
          <a:p>
            <a:r>
              <a:rPr lang="en-GB" baseline="0" dirty="0" smtClean="0"/>
              <a:t>So a Mission is the way that we show others what we believe in.</a:t>
            </a:r>
          </a:p>
          <a:p>
            <a:endParaRPr lang="en-GB" baseline="0" dirty="0" smtClean="0"/>
          </a:p>
          <a:p>
            <a:r>
              <a:rPr lang="en-GB" baseline="0" dirty="0" smtClean="0"/>
              <a:t>This can be difficult sometimes and so we need to persevere.  Just like the squirrel</a:t>
            </a:r>
            <a:endParaRPr lang="en-GB" dirty="0"/>
          </a:p>
        </p:txBody>
      </p:sp>
      <p:sp>
        <p:nvSpPr>
          <p:cNvPr id="4" name="Slide Number Placeholder 3"/>
          <p:cNvSpPr>
            <a:spLocks noGrp="1"/>
          </p:cNvSpPr>
          <p:nvPr>
            <p:ph type="sldNum" sz="quarter" idx="10"/>
          </p:nvPr>
        </p:nvSpPr>
        <p:spPr/>
        <p:txBody>
          <a:bodyPr/>
          <a:lstStyle/>
          <a:p>
            <a:fld id="{A10F7E43-FFC3-47C8-A52E-8361B046BE89}" type="slidenum">
              <a:rPr lang="en-GB" smtClean="0"/>
              <a:t>2</a:t>
            </a:fld>
            <a:endParaRPr lang="en-GB"/>
          </a:p>
        </p:txBody>
      </p:sp>
    </p:spTree>
    <p:extLst>
      <p:ext uri="{BB962C8B-B14F-4D97-AF65-F5344CB8AC3E}">
        <p14:creationId xmlns:p14="http://schemas.microsoft.com/office/powerpoint/2010/main" val="9030743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Actions – Who</a:t>
            </a:r>
            <a:r>
              <a:rPr lang="en-GB" baseline="0" dirty="0" smtClean="0"/>
              <a:t> am I?</a:t>
            </a:r>
          </a:p>
          <a:p>
            <a:r>
              <a:rPr lang="en-GB" baseline="0" dirty="0" smtClean="0"/>
              <a:t>What can I do better</a:t>
            </a:r>
          </a:p>
          <a:p>
            <a:r>
              <a:rPr lang="en-GB" baseline="0" dirty="0" smtClean="0"/>
              <a:t>What is my vision for the future of me – how do I get there = learning </a:t>
            </a:r>
            <a:endParaRPr lang="en-GB" dirty="0"/>
          </a:p>
        </p:txBody>
      </p:sp>
      <p:sp>
        <p:nvSpPr>
          <p:cNvPr id="4" name="Slide Number Placeholder 3"/>
          <p:cNvSpPr>
            <a:spLocks noGrp="1"/>
          </p:cNvSpPr>
          <p:nvPr>
            <p:ph type="sldNum" sz="quarter" idx="10"/>
          </p:nvPr>
        </p:nvSpPr>
        <p:spPr/>
        <p:txBody>
          <a:bodyPr/>
          <a:lstStyle/>
          <a:p>
            <a:fld id="{2688852C-EB27-4E0D-A78A-FC90B9382E47}" type="slidenum">
              <a:rPr lang="en-GB" smtClean="0"/>
              <a:t>5</a:t>
            </a:fld>
            <a:endParaRPr lang="en-GB"/>
          </a:p>
        </p:txBody>
      </p:sp>
    </p:spTree>
    <p:extLst>
      <p:ext uri="{BB962C8B-B14F-4D97-AF65-F5344CB8AC3E}">
        <p14:creationId xmlns:p14="http://schemas.microsoft.com/office/powerpoint/2010/main" val="9972712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How do I treat others </a:t>
            </a:r>
          </a:p>
          <a:p>
            <a:r>
              <a:rPr lang="en-GB" dirty="0" smtClean="0"/>
              <a:t>How can I</a:t>
            </a:r>
            <a:r>
              <a:rPr lang="en-GB" baseline="0" dirty="0" smtClean="0"/>
              <a:t> show God’s love to others and myself</a:t>
            </a:r>
          </a:p>
          <a:p>
            <a:r>
              <a:rPr lang="en-GB" baseline="0" dirty="0" smtClean="0"/>
              <a:t>What does my behaviour show about who I am?</a:t>
            </a:r>
          </a:p>
          <a:p>
            <a:endParaRPr lang="en-GB" dirty="0"/>
          </a:p>
        </p:txBody>
      </p:sp>
      <p:sp>
        <p:nvSpPr>
          <p:cNvPr id="4" name="Slide Number Placeholder 3"/>
          <p:cNvSpPr>
            <a:spLocks noGrp="1"/>
          </p:cNvSpPr>
          <p:nvPr>
            <p:ph type="sldNum" sz="quarter" idx="10"/>
          </p:nvPr>
        </p:nvSpPr>
        <p:spPr/>
        <p:txBody>
          <a:bodyPr/>
          <a:lstStyle/>
          <a:p>
            <a:fld id="{2688852C-EB27-4E0D-A78A-FC90B9382E47}" type="slidenum">
              <a:rPr lang="en-GB" smtClean="0"/>
              <a:t>6</a:t>
            </a:fld>
            <a:endParaRPr lang="en-GB"/>
          </a:p>
        </p:txBody>
      </p:sp>
    </p:spTree>
    <p:extLst>
      <p:ext uri="{BB962C8B-B14F-4D97-AF65-F5344CB8AC3E}">
        <p14:creationId xmlns:p14="http://schemas.microsoft.com/office/powerpoint/2010/main" val="16549431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Belief</a:t>
            </a:r>
            <a:r>
              <a:rPr lang="en-GB" baseline="0" dirty="0" smtClean="0"/>
              <a:t> is faith in action – works of charity, eco warriors, stewardship</a:t>
            </a:r>
            <a:endParaRPr lang="en-GB" dirty="0"/>
          </a:p>
        </p:txBody>
      </p:sp>
      <p:sp>
        <p:nvSpPr>
          <p:cNvPr id="4" name="Slide Number Placeholder 3"/>
          <p:cNvSpPr>
            <a:spLocks noGrp="1"/>
          </p:cNvSpPr>
          <p:nvPr>
            <p:ph type="sldNum" sz="quarter" idx="10"/>
          </p:nvPr>
        </p:nvSpPr>
        <p:spPr/>
        <p:txBody>
          <a:bodyPr/>
          <a:lstStyle/>
          <a:p>
            <a:fld id="{2688852C-EB27-4E0D-A78A-FC90B9382E47}" type="slidenum">
              <a:rPr lang="en-GB" smtClean="0"/>
              <a:t>7</a:t>
            </a:fld>
            <a:endParaRPr lang="en-GB"/>
          </a:p>
        </p:txBody>
      </p:sp>
    </p:spTree>
    <p:extLst>
      <p:ext uri="{BB962C8B-B14F-4D97-AF65-F5344CB8AC3E}">
        <p14:creationId xmlns:p14="http://schemas.microsoft.com/office/powerpoint/2010/main" val="40975767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can be overwhelming</a:t>
            </a:r>
            <a:r>
              <a:rPr lang="en-GB" baseline="0" dirty="0" smtClean="0"/>
              <a:t> for the children.  </a:t>
            </a:r>
            <a:endParaRPr lang="en-GB" dirty="0"/>
          </a:p>
        </p:txBody>
      </p:sp>
      <p:sp>
        <p:nvSpPr>
          <p:cNvPr id="4" name="Slide Number Placeholder 3"/>
          <p:cNvSpPr>
            <a:spLocks noGrp="1"/>
          </p:cNvSpPr>
          <p:nvPr>
            <p:ph type="sldNum" sz="quarter" idx="10"/>
          </p:nvPr>
        </p:nvSpPr>
        <p:spPr/>
        <p:txBody>
          <a:bodyPr/>
          <a:lstStyle/>
          <a:p>
            <a:fld id="{2688852C-EB27-4E0D-A78A-FC90B9382E47}" type="slidenum">
              <a:rPr lang="en-GB" smtClean="0"/>
              <a:t>8</a:t>
            </a:fld>
            <a:endParaRPr lang="en-GB"/>
          </a:p>
        </p:txBody>
      </p:sp>
    </p:spTree>
    <p:extLst>
      <p:ext uri="{BB962C8B-B14F-4D97-AF65-F5344CB8AC3E}">
        <p14:creationId xmlns:p14="http://schemas.microsoft.com/office/powerpoint/2010/main" val="3033610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Ask</a:t>
            </a:r>
            <a:r>
              <a:rPr lang="en-GB" baseline="0" dirty="0" smtClean="0"/>
              <a:t> the children how they would like to do this.  Do they want to use the prayers, do they want Virtue champions weekly?  What ideas do they have?</a:t>
            </a:r>
            <a:endParaRPr lang="en-GB" dirty="0"/>
          </a:p>
        </p:txBody>
      </p:sp>
      <p:sp>
        <p:nvSpPr>
          <p:cNvPr id="4" name="Slide Number Placeholder 3"/>
          <p:cNvSpPr>
            <a:spLocks noGrp="1"/>
          </p:cNvSpPr>
          <p:nvPr>
            <p:ph type="sldNum" sz="quarter" idx="10"/>
          </p:nvPr>
        </p:nvSpPr>
        <p:spPr/>
        <p:txBody>
          <a:bodyPr/>
          <a:lstStyle/>
          <a:p>
            <a:fld id="{2688852C-EB27-4E0D-A78A-FC90B9382E47}" type="slidenum">
              <a:rPr lang="en-GB" smtClean="0"/>
              <a:t>9</a:t>
            </a:fld>
            <a:endParaRPr lang="en-GB"/>
          </a:p>
        </p:txBody>
      </p:sp>
    </p:spTree>
    <p:extLst>
      <p:ext uri="{BB962C8B-B14F-4D97-AF65-F5344CB8AC3E}">
        <p14:creationId xmlns:p14="http://schemas.microsoft.com/office/powerpoint/2010/main" val="37417878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B339376-2977-4E22-8F5A-EF1EA6325F35}" type="datetimeFigureOut">
              <a:rPr lang="en-GB" smtClean="0"/>
              <a:t>31/08/2020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B049E5-2408-48C0-98D2-326534D31398}" type="slidenum">
              <a:rPr lang="en-GB" smtClean="0"/>
              <a:t>‹#›</a:t>
            </a:fld>
            <a:endParaRPr lang="en-GB"/>
          </a:p>
        </p:txBody>
      </p:sp>
    </p:spTree>
    <p:extLst>
      <p:ext uri="{BB962C8B-B14F-4D97-AF65-F5344CB8AC3E}">
        <p14:creationId xmlns:p14="http://schemas.microsoft.com/office/powerpoint/2010/main" val="1118576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B339376-2977-4E22-8F5A-EF1EA6325F35}" type="datetimeFigureOut">
              <a:rPr lang="en-GB" smtClean="0"/>
              <a:t>31/08/2020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B049E5-2408-48C0-98D2-326534D31398}" type="slidenum">
              <a:rPr lang="en-GB" smtClean="0"/>
              <a:t>‹#›</a:t>
            </a:fld>
            <a:endParaRPr lang="en-GB"/>
          </a:p>
        </p:txBody>
      </p:sp>
    </p:spTree>
    <p:extLst>
      <p:ext uri="{BB962C8B-B14F-4D97-AF65-F5344CB8AC3E}">
        <p14:creationId xmlns:p14="http://schemas.microsoft.com/office/powerpoint/2010/main" val="1131256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B339376-2977-4E22-8F5A-EF1EA6325F35}" type="datetimeFigureOut">
              <a:rPr lang="en-GB" smtClean="0"/>
              <a:t>31/08/2020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B049E5-2408-48C0-98D2-326534D31398}" type="slidenum">
              <a:rPr lang="en-GB" smtClean="0"/>
              <a:t>‹#›</a:t>
            </a:fld>
            <a:endParaRPr lang="en-GB"/>
          </a:p>
        </p:txBody>
      </p:sp>
    </p:spTree>
    <p:extLst>
      <p:ext uri="{BB962C8B-B14F-4D97-AF65-F5344CB8AC3E}">
        <p14:creationId xmlns:p14="http://schemas.microsoft.com/office/powerpoint/2010/main" val="27005018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B339376-2977-4E22-8F5A-EF1EA6325F35}" type="datetimeFigureOut">
              <a:rPr lang="en-GB" smtClean="0"/>
              <a:t>31/08/2020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B049E5-2408-48C0-98D2-326534D31398}" type="slidenum">
              <a:rPr lang="en-GB" smtClean="0"/>
              <a:t>‹#›</a:t>
            </a:fld>
            <a:endParaRPr lang="en-GB"/>
          </a:p>
        </p:txBody>
      </p:sp>
    </p:spTree>
    <p:extLst>
      <p:ext uri="{BB962C8B-B14F-4D97-AF65-F5344CB8AC3E}">
        <p14:creationId xmlns:p14="http://schemas.microsoft.com/office/powerpoint/2010/main" val="11056933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B339376-2977-4E22-8F5A-EF1EA6325F35}" type="datetimeFigureOut">
              <a:rPr lang="en-GB" smtClean="0"/>
              <a:t>31/08/2020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4B049E5-2408-48C0-98D2-326534D31398}" type="slidenum">
              <a:rPr lang="en-GB" smtClean="0"/>
              <a:t>‹#›</a:t>
            </a:fld>
            <a:endParaRPr lang="en-GB"/>
          </a:p>
        </p:txBody>
      </p:sp>
    </p:spTree>
    <p:extLst>
      <p:ext uri="{BB962C8B-B14F-4D97-AF65-F5344CB8AC3E}">
        <p14:creationId xmlns:p14="http://schemas.microsoft.com/office/powerpoint/2010/main" val="11672076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B339376-2977-4E22-8F5A-EF1EA6325F35}" type="datetimeFigureOut">
              <a:rPr lang="en-GB" smtClean="0"/>
              <a:t>31/08/2020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4B049E5-2408-48C0-98D2-326534D31398}" type="slidenum">
              <a:rPr lang="en-GB" smtClean="0"/>
              <a:t>‹#›</a:t>
            </a:fld>
            <a:endParaRPr lang="en-GB"/>
          </a:p>
        </p:txBody>
      </p:sp>
    </p:spTree>
    <p:extLst>
      <p:ext uri="{BB962C8B-B14F-4D97-AF65-F5344CB8AC3E}">
        <p14:creationId xmlns:p14="http://schemas.microsoft.com/office/powerpoint/2010/main" val="22404062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339376-2977-4E22-8F5A-EF1EA6325F35}" type="datetimeFigureOut">
              <a:rPr lang="en-GB" smtClean="0"/>
              <a:t>31/08/2020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4B049E5-2408-48C0-98D2-326534D31398}" type="slidenum">
              <a:rPr lang="en-GB" smtClean="0"/>
              <a:t>‹#›</a:t>
            </a:fld>
            <a:endParaRPr lang="en-GB"/>
          </a:p>
        </p:txBody>
      </p:sp>
    </p:spTree>
    <p:extLst>
      <p:ext uri="{BB962C8B-B14F-4D97-AF65-F5344CB8AC3E}">
        <p14:creationId xmlns:p14="http://schemas.microsoft.com/office/powerpoint/2010/main" val="1644094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B339376-2977-4E22-8F5A-EF1EA6325F35}" type="datetimeFigureOut">
              <a:rPr lang="en-GB" smtClean="0"/>
              <a:t>31/08/2020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B049E5-2408-48C0-98D2-326534D31398}" type="slidenum">
              <a:rPr lang="en-GB" smtClean="0"/>
              <a:t>‹#›</a:t>
            </a:fld>
            <a:endParaRPr lang="en-GB"/>
          </a:p>
        </p:txBody>
      </p:sp>
    </p:spTree>
    <p:extLst>
      <p:ext uri="{BB962C8B-B14F-4D97-AF65-F5344CB8AC3E}">
        <p14:creationId xmlns:p14="http://schemas.microsoft.com/office/powerpoint/2010/main" val="41022487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B339376-2977-4E22-8F5A-EF1EA6325F35}" type="datetimeFigureOut">
              <a:rPr lang="en-GB" smtClean="0"/>
              <a:t>31/08/2020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B049E5-2408-48C0-98D2-326534D31398}" type="slidenum">
              <a:rPr lang="en-GB" smtClean="0"/>
              <a:t>‹#›</a:t>
            </a:fld>
            <a:endParaRPr lang="en-GB"/>
          </a:p>
        </p:txBody>
      </p:sp>
    </p:spTree>
    <p:extLst>
      <p:ext uri="{BB962C8B-B14F-4D97-AF65-F5344CB8AC3E}">
        <p14:creationId xmlns:p14="http://schemas.microsoft.com/office/powerpoint/2010/main" val="6623520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B339376-2977-4E22-8F5A-EF1EA6325F35}" type="datetimeFigureOut">
              <a:rPr lang="en-GB" smtClean="0"/>
              <a:t>31/08/2020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B049E5-2408-48C0-98D2-326534D31398}" type="slidenum">
              <a:rPr lang="en-GB" smtClean="0"/>
              <a:t>‹#›</a:t>
            </a:fld>
            <a:endParaRPr lang="en-GB"/>
          </a:p>
        </p:txBody>
      </p:sp>
    </p:spTree>
    <p:extLst>
      <p:ext uri="{BB962C8B-B14F-4D97-AF65-F5344CB8AC3E}">
        <p14:creationId xmlns:p14="http://schemas.microsoft.com/office/powerpoint/2010/main" val="24747202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B339376-2977-4E22-8F5A-EF1EA6325F35}" type="datetimeFigureOut">
              <a:rPr lang="en-GB" smtClean="0"/>
              <a:t>31/08/2020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B049E5-2408-48C0-98D2-326534D31398}" type="slidenum">
              <a:rPr lang="en-GB" smtClean="0"/>
              <a:t>‹#›</a:t>
            </a:fld>
            <a:endParaRPr lang="en-GB"/>
          </a:p>
        </p:txBody>
      </p:sp>
    </p:spTree>
    <p:extLst>
      <p:ext uri="{BB962C8B-B14F-4D97-AF65-F5344CB8AC3E}">
        <p14:creationId xmlns:p14="http://schemas.microsoft.com/office/powerpoint/2010/main" val="37402147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62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339376-2977-4E22-8F5A-EF1EA6325F35}" type="datetimeFigureOut">
              <a:rPr lang="en-GB" smtClean="0"/>
              <a:t>31/08/2020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B049E5-2408-48C0-98D2-326534D31398}" type="slidenum">
              <a:rPr lang="en-GB" smtClean="0"/>
              <a:t>‹#›</a:t>
            </a:fld>
            <a:endParaRPr lang="en-GB"/>
          </a:p>
        </p:txBody>
      </p:sp>
    </p:spTree>
    <p:extLst>
      <p:ext uri="{BB962C8B-B14F-4D97-AF65-F5344CB8AC3E}">
        <p14:creationId xmlns:p14="http://schemas.microsoft.com/office/powerpoint/2010/main" val="26164663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video" Target="https://www.youtube.com/embed/32yAGYwDZeI" TargetMode="Externa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Our Mission</a:t>
            </a:r>
            <a:endParaRPr lang="en-GB" dirty="0"/>
          </a:p>
        </p:txBody>
      </p:sp>
      <p:sp>
        <p:nvSpPr>
          <p:cNvPr id="3" name="Subtitle 2"/>
          <p:cNvSpPr>
            <a:spLocks noGrp="1"/>
          </p:cNvSpPr>
          <p:nvPr>
            <p:ph type="subTitle" idx="1"/>
          </p:nvPr>
        </p:nvSpPr>
        <p:spPr/>
        <p:txBody>
          <a:bodyPr/>
          <a:lstStyle/>
          <a:p>
            <a:r>
              <a:rPr lang="en-GB" dirty="0" smtClean="0"/>
              <a:t>Live, Love Believe</a:t>
            </a:r>
            <a:endParaRPr lang="en-GB" dirty="0"/>
          </a:p>
        </p:txBody>
      </p:sp>
      <p:pic>
        <p:nvPicPr>
          <p:cNvPr id="4" name="Picture 3"/>
          <p:cNvPicPr>
            <a:picLocks noChangeAspect="1"/>
          </p:cNvPicPr>
          <p:nvPr/>
        </p:nvPicPr>
        <p:blipFill rotWithShape="1">
          <a:blip r:embed="rId2" cstate="print">
            <a:extLst>
              <a:ext uri="{BEBA8EAE-BF5A-486C-A8C5-ECC9F3942E4B}">
                <a14:imgProps xmlns:a14="http://schemas.microsoft.com/office/drawing/2010/main">
                  <a14:imgLayer r:embed="rId3">
                    <a14:imgEffect>
                      <a14:backgroundRemoval t="0" b="99273" l="0" r="100000">
                        <a14:foregroundMark x1="23973" y1="7389" x2="23973" y2="7389"/>
                        <a14:foregroundMark x1="29366" y1="5694" x2="29366" y2="5694"/>
                        <a14:foregroundMark x1="26284" y1="6420" x2="73801" y2="6663"/>
                        <a14:foregroundMark x1="15839" y1="94549" x2="86901" y2="94064"/>
                        <a14:foregroundMark x1="25942" y1="85221" x2="48887" y2="75227"/>
                        <a14:foregroundMark x1="49914" y1="75712" x2="48202" y2="49061"/>
                        <a14:foregroundMark x1="60959" y1="36402" x2="60959" y2="36402"/>
                        <a14:foregroundMark x1="46147" y1="22411" x2="46147" y2="22411"/>
                        <a14:foregroundMark x1="50599" y1="31193" x2="50599" y2="31193"/>
                        <a14:foregroundMark x1="37414" y1="34282" x2="37414" y2="34282"/>
                        <a14:foregroundMark x1="47517" y1="39976" x2="47517" y2="39976"/>
                        <a14:foregroundMark x1="58990" y1="49546" x2="58990" y2="49546"/>
                        <a14:foregroundMark x1="76113" y1="39310" x2="76113" y2="39310"/>
                        <a14:foregroundMark x1="66353" y1="17383" x2="66353" y2="17383"/>
                        <a14:foregroundMark x1="60360" y1="14537" x2="60360" y2="14537"/>
                        <a14:foregroundMark x1="65411" y1="12598" x2="65411" y2="12598"/>
                        <a14:foregroundMark x1="59332" y1="20230" x2="59332" y2="20230"/>
                        <a14:foregroundMark x1="54281" y1="30709" x2="54281" y2="30709"/>
                        <a14:foregroundMark x1="50257" y1="24046" x2="50257" y2="24046"/>
                        <a14:foregroundMark x1="26969" y1="61417" x2="26969" y2="61417"/>
                        <a14:foregroundMark x1="23630" y1="61902" x2="23630" y2="61902"/>
                        <a14:foregroundMark x1="20634" y1="65960" x2="20634" y2="65960"/>
                        <a14:foregroundMark x1="22603" y1="64022" x2="22603" y2="64022"/>
                        <a14:foregroundMark x1="20634" y1="87644" x2="20634" y2="87644"/>
                        <a14:foregroundMark x1="38442" y1="83343" x2="38442" y2="83343"/>
                        <a14:foregroundMark x1="49914" y1="83101" x2="49914" y2="83101"/>
                        <a14:foregroundMark x1="34075" y1="8116" x2="34075" y2="8116"/>
                        <a14:foregroundMark x1="37414" y1="6178" x2="37414" y2="6178"/>
                        <a14:foregroundMark x1="42808" y1="6905" x2="42808" y2="6905"/>
                        <a14:foregroundMark x1="42808" y1="5209" x2="42808" y2="5209"/>
                        <a14:foregroundMark x1="49914" y1="4543" x2="49914" y2="4543"/>
                        <a14:foregroundMark x1="61301" y1="4785" x2="61301" y2="4785"/>
                        <a14:foregroundMark x1="70805" y1="5451" x2="70805" y2="5451"/>
                        <a14:foregroundMark x1="90668" y1="45972" x2="90668" y2="45972"/>
                        <a14:foregroundMark x1="85274" y1="29740" x2="85274" y2="29740"/>
                        <a14:foregroundMark x1="55651" y1="7147" x2="55651" y2="7147"/>
                        <a14:foregroundMark x1="56592" y1="7874" x2="57620" y2="7874"/>
                        <a14:foregroundMark x1="75856" y1="6663" x2="25000" y2="7147"/>
                        <a14:foregroundMark x1="73801" y1="8601" x2="23630" y2="7874"/>
                        <a14:foregroundMark x1="72089" y1="4785" x2="22603" y2="5209"/>
                        <a14:foregroundMark x1="85616" y1="91641" x2="15839" y2="92853"/>
                        <a14:foregroundMark x1="85873" y1="95457" x2="15582" y2="95215"/>
                        <a14:backgroundMark x1="3425" y1="1696" x2="95719" y2="2362"/>
                        <a14:backgroundMark x1="5736" y1="3089" x2="1370" y2="97880"/>
                        <a14:backgroundMark x1="81849" y1="3574" x2="66695" y2="27135"/>
                        <a14:backgroundMark x1="62329" y1="29740" x2="92979" y2="11205"/>
                        <a14:backgroundMark x1="84932" y1="6420" x2="95719" y2="24288"/>
                        <a14:backgroundMark x1="61301" y1="67353" x2="95377" y2="96669"/>
                        <a14:backgroundMark x1="73116" y1="66202" x2="93664" y2="80254"/>
                        <a14:backgroundMark x1="3425" y1="82859" x2="41781" y2="71169"/>
                        <a14:backgroundMark x1="7106" y1="75954" x2="37072" y2="67171"/>
                        <a14:backgroundMark x1="81507" y1="50030" x2="81507" y2="50030"/>
                      </a14:backgroundRemoval>
                    </a14:imgEffect>
                    <a14:imgEffect>
                      <a14:artisticTexturizer trans="70000"/>
                    </a14:imgEffect>
                    <a14:imgEffect>
                      <a14:saturation sat="88000"/>
                    </a14:imgEffect>
                  </a14:imgLayer>
                </a14:imgProps>
              </a:ext>
              <a:ext uri="{28A0092B-C50C-407E-A947-70E740481C1C}">
                <a14:useLocalDpi xmlns:a14="http://schemas.microsoft.com/office/drawing/2010/main" val="0"/>
              </a:ext>
            </a:extLst>
          </a:blip>
          <a:srcRect t="10823"/>
          <a:stretch/>
        </p:blipFill>
        <p:spPr>
          <a:xfrm>
            <a:off x="9266921" y="3151415"/>
            <a:ext cx="2802158" cy="3575956"/>
          </a:xfrm>
          <a:prstGeom prst="rect">
            <a:avLst/>
          </a:prstGeom>
        </p:spPr>
      </p:pic>
    </p:spTree>
    <p:extLst>
      <p:ext uri="{BB962C8B-B14F-4D97-AF65-F5344CB8AC3E}">
        <p14:creationId xmlns:p14="http://schemas.microsoft.com/office/powerpoint/2010/main" val="8751098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13930"/>
          </a:xfrm>
        </p:spPr>
        <p:txBody>
          <a:bodyPr>
            <a:normAutofit fontScale="90000"/>
          </a:bodyPr>
          <a:lstStyle/>
          <a:p>
            <a:r>
              <a:rPr lang="en-GB" dirty="0" smtClean="0"/>
              <a:t>What is a Mission Statement?</a:t>
            </a:r>
            <a:endParaRPr lang="en-GB" dirty="0"/>
          </a:p>
        </p:txBody>
      </p:sp>
      <p:pic>
        <p:nvPicPr>
          <p:cNvPr id="9" name="32yAGYwDZeI"/>
          <p:cNvPicPr>
            <a:picLocks noGrp="1" noRot="1" noChangeAspect="1"/>
          </p:cNvPicPr>
          <p:nvPr>
            <p:ph idx="1"/>
            <a:videoFile r:link="rId1"/>
          </p:nvPr>
        </p:nvPicPr>
        <p:blipFill>
          <a:blip r:embed="rId4"/>
          <a:stretch>
            <a:fillRect/>
          </a:stretch>
        </p:blipFill>
        <p:spPr>
          <a:xfrm>
            <a:off x="653143" y="938893"/>
            <a:ext cx="9388928" cy="5281272"/>
          </a:xfrm>
          <a:prstGeom prst="rect">
            <a:avLst/>
          </a:prstGeom>
        </p:spPr>
      </p:pic>
    </p:spTree>
    <p:extLst>
      <p:ext uri="{BB962C8B-B14F-4D97-AF65-F5344CB8AC3E}">
        <p14:creationId xmlns:p14="http://schemas.microsoft.com/office/powerpoint/2010/main" val="6518601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a mission?</a:t>
            </a:r>
            <a:endParaRPr lang="en-GB" dirty="0"/>
          </a:p>
        </p:txBody>
      </p:sp>
      <p:sp>
        <p:nvSpPr>
          <p:cNvPr id="3" name="Content Placeholder 2"/>
          <p:cNvSpPr>
            <a:spLocks noGrp="1"/>
          </p:cNvSpPr>
          <p:nvPr>
            <p:ph idx="1"/>
          </p:nvPr>
        </p:nvSpPr>
        <p:spPr/>
        <p:txBody>
          <a:bodyPr/>
          <a:lstStyle/>
          <a:p>
            <a:pPr marL="0" indent="0">
              <a:buNone/>
            </a:pPr>
            <a:r>
              <a:rPr lang="en-GB" dirty="0" smtClean="0"/>
              <a:t>Our school has a Mission – this is the explanation of what is really important to us.</a:t>
            </a:r>
          </a:p>
          <a:p>
            <a:pPr marL="0" indent="0">
              <a:buNone/>
            </a:pPr>
            <a:endParaRPr lang="en-GB" dirty="0"/>
          </a:p>
        </p:txBody>
      </p:sp>
      <p:pic>
        <p:nvPicPr>
          <p:cNvPr id="4" name="Picture 3"/>
          <p:cNvPicPr>
            <a:picLocks noChangeAspect="1"/>
          </p:cNvPicPr>
          <p:nvPr/>
        </p:nvPicPr>
        <p:blipFill rotWithShape="1">
          <a:blip r:embed="rId2" cstate="print">
            <a:extLst>
              <a:ext uri="{BEBA8EAE-BF5A-486C-A8C5-ECC9F3942E4B}">
                <a14:imgProps xmlns:a14="http://schemas.microsoft.com/office/drawing/2010/main">
                  <a14:imgLayer r:embed="rId3">
                    <a14:imgEffect>
                      <a14:backgroundRemoval t="0" b="99273" l="0" r="100000">
                        <a14:foregroundMark x1="23973" y1="7389" x2="23973" y2="7389"/>
                        <a14:foregroundMark x1="29366" y1="5694" x2="29366" y2="5694"/>
                        <a14:foregroundMark x1="26284" y1="6420" x2="73801" y2="6663"/>
                        <a14:foregroundMark x1="15839" y1="94549" x2="86901" y2="94064"/>
                        <a14:foregroundMark x1="25942" y1="85221" x2="48887" y2="75227"/>
                        <a14:foregroundMark x1="49914" y1="75712" x2="48202" y2="49061"/>
                        <a14:foregroundMark x1="60959" y1="36402" x2="60959" y2="36402"/>
                        <a14:foregroundMark x1="46147" y1="22411" x2="46147" y2="22411"/>
                        <a14:foregroundMark x1="50599" y1="31193" x2="50599" y2="31193"/>
                        <a14:foregroundMark x1="37414" y1="34282" x2="37414" y2="34282"/>
                        <a14:foregroundMark x1="47517" y1="39976" x2="47517" y2="39976"/>
                        <a14:foregroundMark x1="58990" y1="49546" x2="58990" y2="49546"/>
                        <a14:foregroundMark x1="76113" y1="39310" x2="76113" y2="39310"/>
                        <a14:foregroundMark x1="66353" y1="17383" x2="66353" y2="17383"/>
                        <a14:foregroundMark x1="60360" y1="14537" x2="60360" y2="14537"/>
                        <a14:foregroundMark x1="65411" y1="12598" x2="65411" y2="12598"/>
                        <a14:foregroundMark x1="59332" y1="20230" x2="59332" y2="20230"/>
                        <a14:foregroundMark x1="54281" y1="30709" x2="54281" y2="30709"/>
                        <a14:foregroundMark x1="50257" y1="24046" x2="50257" y2="24046"/>
                        <a14:foregroundMark x1="26969" y1="61417" x2="26969" y2="61417"/>
                        <a14:foregroundMark x1="23630" y1="61902" x2="23630" y2="61902"/>
                        <a14:foregroundMark x1="20634" y1="65960" x2="20634" y2="65960"/>
                        <a14:foregroundMark x1="22603" y1="64022" x2="22603" y2="64022"/>
                        <a14:foregroundMark x1="20634" y1="87644" x2="20634" y2="87644"/>
                        <a14:foregroundMark x1="38442" y1="83343" x2="38442" y2="83343"/>
                        <a14:foregroundMark x1="49914" y1="83101" x2="49914" y2="83101"/>
                        <a14:foregroundMark x1="34075" y1="8116" x2="34075" y2="8116"/>
                        <a14:foregroundMark x1="37414" y1="6178" x2="37414" y2="6178"/>
                        <a14:foregroundMark x1="42808" y1="6905" x2="42808" y2="6905"/>
                        <a14:foregroundMark x1="42808" y1="5209" x2="42808" y2="5209"/>
                        <a14:foregroundMark x1="49914" y1="4543" x2="49914" y2="4543"/>
                        <a14:foregroundMark x1="61301" y1="4785" x2="61301" y2="4785"/>
                        <a14:foregroundMark x1="70805" y1="5451" x2="70805" y2="5451"/>
                        <a14:foregroundMark x1="90668" y1="45972" x2="90668" y2="45972"/>
                        <a14:foregroundMark x1="85274" y1="29740" x2="85274" y2="29740"/>
                        <a14:foregroundMark x1="55651" y1="7147" x2="55651" y2="7147"/>
                        <a14:foregroundMark x1="56592" y1="7874" x2="57620" y2="7874"/>
                        <a14:foregroundMark x1="75856" y1="6663" x2="25000" y2="7147"/>
                        <a14:foregroundMark x1="73801" y1="8601" x2="23630" y2="7874"/>
                        <a14:foregroundMark x1="72089" y1="4785" x2="22603" y2="5209"/>
                        <a14:foregroundMark x1="85616" y1="91641" x2="15839" y2="92853"/>
                        <a14:foregroundMark x1="85873" y1="95457" x2="15582" y2="95215"/>
                        <a14:backgroundMark x1="3425" y1="1696" x2="95719" y2="2362"/>
                        <a14:backgroundMark x1="5736" y1="3089" x2="1370" y2="97880"/>
                        <a14:backgroundMark x1="81849" y1="3574" x2="66695" y2="27135"/>
                        <a14:backgroundMark x1="62329" y1="29740" x2="92979" y2="11205"/>
                        <a14:backgroundMark x1="84932" y1="6420" x2="95719" y2="24288"/>
                        <a14:backgroundMark x1="61301" y1="67353" x2="95377" y2="96669"/>
                        <a14:backgroundMark x1="73116" y1="66202" x2="93664" y2="80254"/>
                        <a14:backgroundMark x1="3425" y1="82859" x2="41781" y2="71169"/>
                        <a14:backgroundMark x1="7106" y1="75954" x2="37072" y2="67171"/>
                        <a14:backgroundMark x1="81507" y1="50030" x2="81507" y2="50030"/>
                      </a14:backgroundRemoval>
                    </a14:imgEffect>
                    <a14:imgEffect>
                      <a14:artisticTexturizer trans="70000"/>
                    </a14:imgEffect>
                    <a14:imgEffect>
                      <a14:saturation sat="88000"/>
                    </a14:imgEffect>
                  </a14:imgLayer>
                </a14:imgProps>
              </a:ext>
              <a:ext uri="{28A0092B-C50C-407E-A947-70E740481C1C}">
                <a14:useLocalDpi xmlns:a14="http://schemas.microsoft.com/office/drawing/2010/main" val="0"/>
              </a:ext>
            </a:extLst>
          </a:blip>
          <a:srcRect t="10823"/>
          <a:stretch/>
        </p:blipFill>
        <p:spPr>
          <a:xfrm>
            <a:off x="9606987" y="3585387"/>
            <a:ext cx="2462092" cy="3141983"/>
          </a:xfrm>
          <a:prstGeom prst="rect">
            <a:avLst/>
          </a:prstGeom>
        </p:spPr>
      </p:pic>
    </p:spTree>
    <p:extLst>
      <p:ext uri="{BB962C8B-B14F-4D97-AF65-F5344CB8AC3E}">
        <p14:creationId xmlns:p14="http://schemas.microsoft.com/office/powerpoint/2010/main" val="1868731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our Mission?</a:t>
            </a:r>
            <a:endParaRPr lang="en-GB" dirty="0"/>
          </a:p>
        </p:txBody>
      </p:sp>
      <p:sp>
        <p:nvSpPr>
          <p:cNvPr id="3" name="Content Placeholder 2"/>
          <p:cNvSpPr>
            <a:spLocks noGrp="1"/>
          </p:cNvSpPr>
          <p:nvPr>
            <p:ph idx="1"/>
          </p:nvPr>
        </p:nvSpPr>
        <p:spPr>
          <a:xfrm>
            <a:off x="502534" y="1455235"/>
            <a:ext cx="10515600" cy="4351338"/>
          </a:xfrm>
        </p:spPr>
        <p:txBody>
          <a:bodyPr/>
          <a:lstStyle/>
          <a:p>
            <a:r>
              <a:rPr lang="en-GB" dirty="0" smtClean="0"/>
              <a:t>When Pope Francis visited the children in Mexico City after the Earthquake – he said to them that </a:t>
            </a:r>
            <a:r>
              <a:rPr lang="en-GB" dirty="0" smtClean="0"/>
              <a:t>they </a:t>
            </a:r>
            <a:r>
              <a:rPr lang="en-GB" dirty="0" smtClean="0"/>
              <a:t>needed to </a:t>
            </a:r>
          </a:p>
          <a:p>
            <a:endParaRPr lang="en-GB" dirty="0"/>
          </a:p>
          <a:p>
            <a:r>
              <a:rPr lang="en-GB" dirty="0" smtClean="0"/>
              <a:t>Live</a:t>
            </a:r>
          </a:p>
          <a:p>
            <a:r>
              <a:rPr lang="en-GB" dirty="0" smtClean="0"/>
              <a:t>Love </a:t>
            </a:r>
          </a:p>
          <a:p>
            <a:r>
              <a:rPr lang="en-GB" dirty="0" smtClean="0"/>
              <a:t>Believe</a:t>
            </a:r>
          </a:p>
          <a:p>
            <a:endParaRPr lang="en-GB" dirty="0"/>
          </a:p>
          <a:p>
            <a:r>
              <a:rPr lang="en-GB" dirty="0" smtClean="0"/>
              <a:t>We will use these words as our Mission.</a:t>
            </a:r>
            <a:endParaRPr lang="en-GB" dirty="0"/>
          </a:p>
        </p:txBody>
      </p:sp>
      <p:pic>
        <p:nvPicPr>
          <p:cNvPr id="4" name="Picture 3"/>
          <p:cNvPicPr>
            <a:picLocks noChangeAspect="1"/>
          </p:cNvPicPr>
          <p:nvPr/>
        </p:nvPicPr>
        <p:blipFill>
          <a:blip r:embed="rId2"/>
          <a:stretch>
            <a:fillRect/>
          </a:stretch>
        </p:blipFill>
        <p:spPr>
          <a:xfrm>
            <a:off x="9135170" y="3043926"/>
            <a:ext cx="2804403" cy="3578662"/>
          </a:xfrm>
          <a:prstGeom prst="rect">
            <a:avLst/>
          </a:prstGeom>
        </p:spPr>
      </p:pic>
    </p:spTree>
    <p:extLst>
      <p:ext uri="{BB962C8B-B14F-4D97-AF65-F5344CB8AC3E}">
        <p14:creationId xmlns:p14="http://schemas.microsoft.com/office/powerpoint/2010/main" val="17760764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11500" dirty="0" smtClean="0"/>
              <a:t>Live</a:t>
            </a:r>
            <a:endParaRPr lang="en-GB" sz="11500" dirty="0"/>
          </a:p>
        </p:txBody>
      </p:sp>
      <p:pic>
        <p:nvPicPr>
          <p:cNvPr id="4" name="Content Placeholder 3"/>
          <p:cNvPicPr>
            <a:picLocks noGrp="1" noChangeAspect="1"/>
          </p:cNvPicPr>
          <p:nvPr>
            <p:ph idx="1"/>
          </p:nvPr>
        </p:nvPicPr>
        <p:blipFill>
          <a:blip r:embed="rId3"/>
          <a:stretch>
            <a:fillRect/>
          </a:stretch>
        </p:blipFill>
        <p:spPr>
          <a:xfrm>
            <a:off x="5944182" y="457200"/>
            <a:ext cx="4467197" cy="5700532"/>
          </a:xfrm>
          <a:prstGeom prst="rect">
            <a:avLst/>
          </a:prstGeom>
        </p:spPr>
      </p:pic>
      <p:sp>
        <p:nvSpPr>
          <p:cNvPr id="3" name="Text Placeholder 2"/>
          <p:cNvSpPr>
            <a:spLocks noGrp="1"/>
          </p:cNvSpPr>
          <p:nvPr>
            <p:ph type="body" sz="half" idx="2"/>
          </p:nvPr>
        </p:nvSpPr>
        <p:spPr/>
        <p:txBody>
          <a:bodyPr>
            <a:normAutofit/>
          </a:bodyPr>
          <a:lstStyle/>
          <a:p>
            <a:r>
              <a:rPr lang="en-GB" sz="4400" dirty="0" smtClean="0"/>
              <a:t>What do I do in my life so that I can be the best I can be for God?</a:t>
            </a:r>
          </a:p>
          <a:p>
            <a:endParaRPr lang="en-GB" sz="2000" dirty="0"/>
          </a:p>
          <a:p>
            <a:endParaRPr lang="en-GB" sz="2000" dirty="0"/>
          </a:p>
        </p:txBody>
      </p:sp>
    </p:spTree>
    <p:extLst>
      <p:ext uri="{BB962C8B-B14F-4D97-AF65-F5344CB8AC3E}">
        <p14:creationId xmlns:p14="http://schemas.microsoft.com/office/powerpoint/2010/main" val="2203866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11500" dirty="0" smtClean="0"/>
              <a:t>Love</a:t>
            </a:r>
            <a:endParaRPr lang="en-GB" sz="11500" dirty="0"/>
          </a:p>
        </p:txBody>
      </p:sp>
      <p:pic>
        <p:nvPicPr>
          <p:cNvPr id="4" name="Content Placeholder 3"/>
          <p:cNvPicPr>
            <a:picLocks noGrp="1" noChangeAspect="1"/>
          </p:cNvPicPr>
          <p:nvPr>
            <p:ph idx="1"/>
          </p:nvPr>
        </p:nvPicPr>
        <p:blipFill>
          <a:blip r:embed="rId3"/>
          <a:stretch>
            <a:fillRect/>
          </a:stretch>
        </p:blipFill>
        <p:spPr>
          <a:xfrm>
            <a:off x="5590572" y="5963"/>
            <a:ext cx="5247118" cy="6695779"/>
          </a:xfrm>
          <a:prstGeom prst="rect">
            <a:avLst/>
          </a:prstGeom>
        </p:spPr>
      </p:pic>
      <p:sp>
        <p:nvSpPr>
          <p:cNvPr id="3" name="Text Placeholder 2"/>
          <p:cNvSpPr>
            <a:spLocks noGrp="1"/>
          </p:cNvSpPr>
          <p:nvPr>
            <p:ph type="body" sz="half" idx="2"/>
          </p:nvPr>
        </p:nvSpPr>
        <p:spPr/>
        <p:txBody>
          <a:bodyPr>
            <a:normAutofit/>
          </a:bodyPr>
          <a:lstStyle/>
          <a:p>
            <a:r>
              <a:rPr lang="en-GB" sz="4400" dirty="0" smtClean="0"/>
              <a:t>How do I show God’s love to others that I meet?  </a:t>
            </a:r>
            <a:endParaRPr lang="en-GB" sz="4400" dirty="0"/>
          </a:p>
        </p:txBody>
      </p:sp>
    </p:spTree>
    <p:extLst>
      <p:ext uri="{BB962C8B-B14F-4D97-AF65-F5344CB8AC3E}">
        <p14:creationId xmlns:p14="http://schemas.microsoft.com/office/powerpoint/2010/main" val="12707625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9600" dirty="0" smtClean="0"/>
              <a:t>Believe</a:t>
            </a:r>
            <a:endParaRPr lang="en-GB" sz="9600" dirty="0"/>
          </a:p>
        </p:txBody>
      </p:sp>
      <p:pic>
        <p:nvPicPr>
          <p:cNvPr id="4" name="Content Placeholder 3"/>
          <p:cNvPicPr>
            <a:picLocks noGrp="1" noChangeAspect="1"/>
          </p:cNvPicPr>
          <p:nvPr>
            <p:ph idx="1"/>
          </p:nvPr>
        </p:nvPicPr>
        <p:blipFill>
          <a:blip r:embed="rId3"/>
          <a:stretch>
            <a:fillRect/>
          </a:stretch>
        </p:blipFill>
        <p:spPr>
          <a:xfrm>
            <a:off x="5585900" y="0"/>
            <a:ext cx="5340602" cy="6815072"/>
          </a:xfrm>
          <a:prstGeom prst="rect">
            <a:avLst/>
          </a:prstGeom>
        </p:spPr>
      </p:pic>
      <p:sp>
        <p:nvSpPr>
          <p:cNvPr id="3" name="Text Placeholder 2"/>
          <p:cNvSpPr>
            <a:spLocks noGrp="1"/>
          </p:cNvSpPr>
          <p:nvPr>
            <p:ph type="body" sz="half" idx="2"/>
          </p:nvPr>
        </p:nvSpPr>
        <p:spPr/>
        <p:txBody>
          <a:bodyPr>
            <a:normAutofit/>
          </a:bodyPr>
          <a:lstStyle/>
          <a:p>
            <a:r>
              <a:rPr lang="en-GB" sz="4400" dirty="0" smtClean="0"/>
              <a:t>How does what I believe </a:t>
            </a:r>
            <a:r>
              <a:rPr lang="en-GB" sz="4400" dirty="0" smtClean="0"/>
              <a:t>in </a:t>
            </a:r>
            <a:r>
              <a:rPr lang="en-GB" sz="4400" dirty="0" smtClean="0"/>
              <a:t>affect others that I meet and do not meet?</a:t>
            </a:r>
            <a:endParaRPr lang="en-GB" sz="4400" dirty="0"/>
          </a:p>
        </p:txBody>
      </p:sp>
    </p:spTree>
    <p:extLst>
      <p:ext uri="{BB962C8B-B14F-4D97-AF65-F5344CB8AC3E}">
        <p14:creationId xmlns:p14="http://schemas.microsoft.com/office/powerpoint/2010/main" val="33726086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4476" y="-1517187"/>
            <a:ext cx="9144000" cy="2387600"/>
          </a:xfrm>
        </p:spPr>
        <p:txBody>
          <a:bodyPr/>
          <a:lstStyle/>
          <a:p>
            <a:r>
              <a:rPr lang="en-GB" dirty="0" smtClean="0"/>
              <a:t>What are Virtues?</a:t>
            </a:r>
            <a:endParaRPr lang="en-GB" dirty="0"/>
          </a:p>
        </p:txBody>
      </p:sp>
      <p:sp>
        <p:nvSpPr>
          <p:cNvPr id="3" name="Subtitle 2"/>
          <p:cNvSpPr>
            <a:spLocks noGrp="1"/>
          </p:cNvSpPr>
          <p:nvPr>
            <p:ph type="subTitle" idx="1"/>
          </p:nvPr>
        </p:nvSpPr>
        <p:spPr>
          <a:xfrm>
            <a:off x="532435" y="1136631"/>
            <a:ext cx="9144000" cy="5241020"/>
          </a:xfrm>
        </p:spPr>
        <p:txBody>
          <a:bodyPr>
            <a:normAutofit/>
          </a:bodyPr>
          <a:lstStyle/>
          <a:p>
            <a:pPr algn="l"/>
            <a:r>
              <a:rPr lang="en-GB" dirty="0" smtClean="0"/>
              <a:t>These three simple words can be tricky to do every day, especially if we wake up </a:t>
            </a:r>
            <a:r>
              <a:rPr lang="en-GB" dirty="0" smtClean="0"/>
              <a:t>in a GRUMPY mood!</a:t>
            </a:r>
            <a:endParaRPr lang="en-GB" dirty="0" smtClean="0"/>
          </a:p>
          <a:p>
            <a:pPr algn="l"/>
            <a:endParaRPr lang="en-GB" dirty="0"/>
          </a:p>
          <a:p>
            <a:pPr algn="l"/>
            <a:r>
              <a:rPr lang="en-GB" dirty="0" smtClean="0"/>
              <a:t>God knows this and he helps us by giving us VIRTUES to guide us.</a:t>
            </a:r>
          </a:p>
          <a:p>
            <a:pPr algn="l"/>
            <a:endParaRPr lang="en-GB" dirty="0"/>
          </a:p>
          <a:p>
            <a:pPr algn="l"/>
            <a:r>
              <a:rPr lang="en-GB" dirty="0" smtClean="0"/>
              <a:t>We are going to use seven virtues to help us live out our Mission.</a:t>
            </a:r>
          </a:p>
          <a:p>
            <a:pPr algn="l"/>
            <a:endParaRPr lang="en-GB" dirty="0"/>
          </a:p>
          <a:p>
            <a:pPr algn="l"/>
            <a:r>
              <a:rPr lang="en-GB" dirty="0" smtClean="0"/>
              <a:t>They are </a:t>
            </a:r>
          </a:p>
          <a:p>
            <a:pPr algn="l"/>
            <a:r>
              <a:rPr lang="en-GB" dirty="0" smtClean="0"/>
              <a:t>Faith           Hope                &amp; Charity</a:t>
            </a:r>
          </a:p>
          <a:p>
            <a:pPr algn="l"/>
            <a:endParaRPr lang="en-GB" dirty="0" smtClean="0"/>
          </a:p>
          <a:p>
            <a:pPr algn="l"/>
            <a:r>
              <a:rPr lang="en-GB" dirty="0" smtClean="0"/>
              <a:t>Wisdom         Justice         Courage             &amp; Self Control</a:t>
            </a:r>
            <a:endParaRPr lang="en-GB" dirty="0"/>
          </a:p>
        </p:txBody>
      </p:sp>
      <p:pic>
        <p:nvPicPr>
          <p:cNvPr id="4" name="Content Placeholder 3"/>
          <p:cNvPicPr>
            <a:picLocks noGrp="1" noChangeAspect="1"/>
          </p:cNvPicPr>
          <p:nvPr>
            <p:ph idx="4294967295"/>
          </p:nvPr>
        </p:nvPicPr>
        <p:blipFill>
          <a:blip r:embed="rId3"/>
          <a:stretch>
            <a:fillRect/>
          </a:stretch>
        </p:blipFill>
        <p:spPr>
          <a:xfrm>
            <a:off x="8529338" y="2065227"/>
            <a:ext cx="3662662" cy="4672123"/>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22962" y="4525238"/>
            <a:ext cx="424617" cy="534259"/>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93423" y="4525238"/>
            <a:ext cx="423876" cy="533325"/>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975264" y="4548368"/>
            <a:ext cx="418094" cy="532451"/>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30956" y="5607451"/>
            <a:ext cx="424982" cy="542161"/>
          </a:xfrm>
          <a:prstGeom prst="rect">
            <a:avLst/>
          </a:prstGeom>
        </p:spPr>
      </p:pic>
      <p:pic>
        <p:nvPicPr>
          <p:cNvPr id="9" name="Picture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877036" y="5607451"/>
            <a:ext cx="424617" cy="541170"/>
          </a:xfrm>
          <a:prstGeom prst="rect">
            <a:avLst/>
          </a:prstGeom>
        </p:spPr>
      </p:pic>
      <p:pic>
        <p:nvPicPr>
          <p:cNvPr id="10" name="Picture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201782" y="5609386"/>
            <a:ext cx="423876" cy="540226"/>
          </a:xfrm>
          <a:prstGeom prst="rect">
            <a:avLst/>
          </a:prstGeom>
        </p:spPr>
      </p:pic>
      <p:pic>
        <p:nvPicPr>
          <p:cNvPr id="11" name="Picture 1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384712" y="5604707"/>
            <a:ext cx="447675" cy="543914"/>
          </a:xfrm>
          <a:prstGeom prst="rect">
            <a:avLst/>
          </a:prstGeom>
        </p:spPr>
      </p:pic>
    </p:spTree>
    <p:extLst>
      <p:ext uri="{BB962C8B-B14F-4D97-AF65-F5344CB8AC3E}">
        <p14:creationId xmlns:p14="http://schemas.microsoft.com/office/powerpoint/2010/main" val="17432129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will this be experienced within the school?</a:t>
            </a:r>
            <a:endParaRPr lang="en-GB" dirty="0"/>
          </a:p>
        </p:txBody>
      </p:sp>
      <p:sp>
        <p:nvSpPr>
          <p:cNvPr id="3" name="Content Placeholder 2"/>
          <p:cNvSpPr>
            <a:spLocks noGrp="1"/>
          </p:cNvSpPr>
          <p:nvPr>
            <p:ph idx="1"/>
          </p:nvPr>
        </p:nvSpPr>
        <p:spPr/>
        <p:txBody>
          <a:bodyPr/>
          <a:lstStyle/>
          <a:p>
            <a:pPr marL="0" indent="0">
              <a:buNone/>
            </a:pPr>
            <a:r>
              <a:rPr lang="en-GB" dirty="0" smtClean="0"/>
              <a:t>We will learn together how our actions in living out the Mission show the Virtues.</a:t>
            </a:r>
          </a:p>
          <a:p>
            <a:pPr marL="0" indent="0">
              <a:buNone/>
            </a:pPr>
            <a:endParaRPr lang="en-GB" dirty="0"/>
          </a:p>
          <a:p>
            <a:pPr marL="0" indent="0">
              <a:buNone/>
            </a:pPr>
            <a:r>
              <a:rPr lang="en-GB" dirty="0" smtClean="0"/>
              <a:t>We have stickers and postcards to celebrate this with you.</a:t>
            </a:r>
          </a:p>
          <a:p>
            <a:pPr marL="0" indent="0">
              <a:buNone/>
            </a:pPr>
            <a:r>
              <a:rPr lang="en-GB" dirty="0"/>
              <a:t/>
            </a:r>
            <a:br>
              <a:rPr lang="en-GB" dirty="0"/>
            </a:br>
            <a:r>
              <a:rPr lang="en-GB" dirty="0" smtClean="0"/>
              <a:t>We will also display photos in the school and share this with </a:t>
            </a:r>
          </a:p>
          <a:p>
            <a:pPr marL="0" indent="0">
              <a:buNone/>
            </a:pPr>
            <a:r>
              <a:rPr lang="en-GB" dirty="0" smtClean="0"/>
              <a:t>parents in the newsletter/ClassDojo</a:t>
            </a:r>
            <a:endParaRPr lang="en-GB" dirty="0"/>
          </a:p>
        </p:txBody>
      </p:sp>
      <p:pic>
        <p:nvPicPr>
          <p:cNvPr id="4" name="Picture 3"/>
          <p:cNvPicPr>
            <a:picLocks noChangeAspect="1"/>
          </p:cNvPicPr>
          <p:nvPr/>
        </p:nvPicPr>
        <p:blipFill>
          <a:blip r:embed="rId3"/>
          <a:stretch>
            <a:fillRect/>
          </a:stretch>
        </p:blipFill>
        <p:spPr>
          <a:xfrm>
            <a:off x="9502815" y="3239939"/>
            <a:ext cx="2689185" cy="3431634"/>
          </a:xfrm>
          <a:prstGeom prst="rect">
            <a:avLst/>
          </a:prstGeom>
        </p:spPr>
      </p:pic>
    </p:spTree>
    <p:extLst>
      <p:ext uri="{BB962C8B-B14F-4D97-AF65-F5344CB8AC3E}">
        <p14:creationId xmlns:p14="http://schemas.microsoft.com/office/powerpoint/2010/main" val="35601275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TotalTime>
  <Words>430</Words>
  <Application>Microsoft Office PowerPoint</Application>
  <PresentationFormat>Widescreen</PresentationFormat>
  <Paragraphs>56</Paragraphs>
  <Slides>9</Slides>
  <Notes>6</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Our Mission</vt:lpstr>
      <vt:lpstr>What is a Mission Statement?</vt:lpstr>
      <vt:lpstr>What is a mission?</vt:lpstr>
      <vt:lpstr>What is our Mission?</vt:lpstr>
      <vt:lpstr>Live</vt:lpstr>
      <vt:lpstr>Love</vt:lpstr>
      <vt:lpstr>Believe</vt:lpstr>
      <vt:lpstr>What are Virtues?</vt:lpstr>
      <vt:lpstr>How will this be experienced within the school?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Mission</dc:title>
  <dc:creator>Head Teacher</dc:creator>
  <cp:lastModifiedBy>Head Teacher</cp:lastModifiedBy>
  <cp:revision>9</cp:revision>
  <dcterms:created xsi:type="dcterms:W3CDTF">2020-08-10T14:26:38Z</dcterms:created>
  <dcterms:modified xsi:type="dcterms:W3CDTF">2020-08-31T18:37:37Z</dcterms:modified>
</cp:coreProperties>
</file>